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2476500" cy="19812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0" d="100"/>
          <a:sy n="400" d="100"/>
        </p:scale>
        <p:origin x="4026" y="14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57564"/>
            <a:ext cx="2476500" cy="1313273"/>
          </a:xfrm>
          <a:custGeom>
            <a:avLst/>
            <a:gdLst/>
            <a:ahLst/>
            <a:cxnLst/>
            <a:rect l="l" t="t" r="r" b="b"/>
            <a:pathLst>
              <a:path w="2476500" h="1313273">
                <a:moveTo>
                  <a:pt x="0" y="0"/>
                </a:moveTo>
                <a:lnTo>
                  <a:pt x="2476500" y="0"/>
                </a:lnTo>
                <a:lnTo>
                  <a:pt x="2476500" y="1313273"/>
                </a:lnTo>
                <a:lnTo>
                  <a:pt x="0" y="13132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-164535" y="931374"/>
            <a:ext cx="1517104" cy="821055"/>
            <a:chOff x="0" y="0"/>
            <a:chExt cx="2064731" cy="11174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25515"/>
                  </a:moveTo>
                  <a:lnTo>
                    <a:pt x="2064731" y="1091957"/>
                  </a:lnTo>
                  <a:cubicBezTo>
                    <a:pt x="2064731" y="1106049"/>
                    <a:pt x="2053308" y="1117473"/>
                    <a:pt x="2039216" y="1117473"/>
                  </a:cubicBezTo>
                  <a:lnTo>
                    <a:pt x="25515" y="1117473"/>
                  </a:lnTo>
                  <a:cubicBezTo>
                    <a:pt x="11424" y="1117473"/>
                    <a:pt x="0" y="1106049"/>
                    <a:pt x="0" y="1091957"/>
                  </a:cubicBezTo>
                  <a:lnTo>
                    <a:pt x="0" y="25515"/>
                  </a:lnTo>
                  <a:cubicBezTo>
                    <a:pt x="0" y="11424"/>
                    <a:pt x="11424" y="0"/>
                    <a:pt x="25515" y="0"/>
                  </a:cubicBezTo>
                  <a:lnTo>
                    <a:pt x="2039216" y="0"/>
                  </a:lnTo>
                  <a:cubicBezTo>
                    <a:pt x="2053308" y="0"/>
                    <a:pt x="2064731" y="11424"/>
                    <a:pt x="2064731" y="25515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flipV="1">
            <a:off x="-75333" y="1529525"/>
            <a:ext cx="1358617" cy="8287"/>
          </a:xfrm>
          <a:custGeom>
            <a:avLst/>
            <a:gdLst/>
            <a:ahLst/>
            <a:cxnLst/>
            <a:rect l="l" t="t" r="r" b="b"/>
            <a:pathLst>
              <a:path w="1358617" h="8287">
                <a:moveTo>
                  <a:pt x="0" y="8287"/>
                </a:moveTo>
                <a:lnTo>
                  <a:pt x="1358617" y="8287"/>
                </a:lnTo>
                <a:lnTo>
                  <a:pt x="1358617" y="0"/>
                </a:lnTo>
                <a:lnTo>
                  <a:pt x="0" y="0"/>
                </a:lnTo>
                <a:lnTo>
                  <a:pt x="0" y="8287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>
            <a:off x="1352569" y="542663"/>
            <a:ext cx="888086" cy="284600"/>
          </a:xfrm>
          <a:custGeom>
            <a:avLst/>
            <a:gdLst/>
            <a:ahLst/>
            <a:cxnLst/>
            <a:rect l="l" t="t" r="r" b="b"/>
            <a:pathLst>
              <a:path w="888086" h="284600">
                <a:moveTo>
                  <a:pt x="0" y="0"/>
                </a:moveTo>
                <a:lnTo>
                  <a:pt x="888086" y="0"/>
                </a:lnTo>
                <a:lnTo>
                  <a:pt x="888086" y="284600"/>
                </a:lnTo>
                <a:lnTo>
                  <a:pt x="0" y="284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409937" y="1107891"/>
            <a:ext cx="1693221" cy="39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en-US" sz="120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1439"/>
              </a:lnSpc>
            </a:pPr>
            <a:r>
              <a:rPr lang="en-US" sz="120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0622" y="933908"/>
            <a:ext cx="612663" cy="171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99"/>
              </a:lnSpc>
            </a:pPr>
            <a:r>
              <a:rPr lang="en-US" sz="999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9937" y="1828094"/>
            <a:ext cx="2376626" cy="135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7"/>
              </a:lnSpc>
            </a:pPr>
            <a:r>
              <a:rPr lang="en-US" sz="887" b="1" spc="-35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Centro Congressi Bologna, 11-13 marzo 2026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30040" y="1530820"/>
            <a:ext cx="953244" cy="19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1000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AntennaCond Bold</vt:lpstr>
      <vt:lpstr>Arial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DRONITALY_Firma mail 260x210.pptx</dc:title>
  <cp:lastModifiedBy>Admin</cp:lastModifiedBy>
  <cp:revision>2</cp:revision>
  <dcterms:created xsi:type="dcterms:W3CDTF">2006-08-16T00:00:00Z</dcterms:created>
  <dcterms:modified xsi:type="dcterms:W3CDTF">2026-01-22T14:57:23Z</dcterms:modified>
  <dc:identifier>DAG_C_dN9kA</dc:identifier>
</cp:coreProperties>
</file>