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</p:sldIdLst>
  <p:sldSz cx="10287000" cy="10287000"/>
  <p:notesSz cx="6858000" cy="9144000"/>
  <p:embeddedFontLst>
    <p:embeddedFont>
      <p:font typeface="AntennaCond Bold" panose="02000503000000020004" pitchFamily="50" charset="0"/>
      <p:regular r:id="rId3"/>
      <p:bold r:id="rId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102" d="100"/>
          <a:sy n="102" d="100"/>
        </p:scale>
        <p:origin x="3144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5455134"/>
          </a:xfrm>
          <a:custGeom>
            <a:avLst/>
            <a:gdLst/>
            <a:ahLst/>
            <a:cxnLst/>
            <a:rect l="l" t="t" r="r" b="b"/>
            <a:pathLst>
              <a:path w="10287000" h="5455134">
                <a:moveTo>
                  <a:pt x="0" y="0"/>
                </a:moveTo>
                <a:lnTo>
                  <a:pt x="10287000" y="0"/>
                </a:lnTo>
                <a:lnTo>
                  <a:pt x="10287000" y="5455134"/>
                </a:lnTo>
                <a:lnTo>
                  <a:pt x="0" y="54551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" b="-9"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3" name="Freeform 3"/>
          <p:cNvSpPr/>
          <p:nvPr/>
        </p:nvSpPr>
        <p:spPr>
          <a:xfrm>
            <a:off x="5618364" y="4154789"/>
            <a:ext cx="3688973" cy="1182183"/>
          </a:xfrm>
          <a:custGeom>
            <a:avLst/>
            <a:gdLst/>
            <a:ahLst/>
            <a:cxnLst/>
            <a:rect l="l" t="t" r="r" b="b"/>
            <a:pathLst>
              <a:path w="3688973" h="1182183">
                <a:moveTo>
                  <a:pt x="0" y="0"/>
                </a:moveTo>
                <a:lnTo>
                  <a:pt x="3688972" y="0"/>
                </a:lnTo>
                <a:lnTo>
                  <a:pt x="3688972" y="1182183"/>
                </a:lnTo>
                <a:lnTo>
                  <a:pt x="0" y="118218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grpSp>
        <p:nvGrpSpPr>
          <p:cNvPr id="4" name="Group 4"/>
          <p:cNvGrpSpPr/>
          <p:nvPr/>
        </p:nvGrpSpPr>
        <p:grpSpPr>
          <a:xfrm>
            <a:off x="-726972" y="5658633"/>
            <a:ext cx="6612778" cy="3578828"/>
            <a:chOff x="0" y="0"/>
            <a:chExt cx="2064731" cy="111747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064731" cy="1117473"/>
            </a:xfrm>
            <a:custGeom>
              <a:avLst/>
              <a:gdLst/>
              <a:ahLst/>
              <a:cxnLst/>
              <a:rect l="l" t="t" r="r" b="b"/>
              <a:pathLst>
                <a:path w="2064731" h="1117473">
                  <a:moveTo>
                    <a:pt x="2064731" y="23415"/>
                  </a:moveTo>
                  <a:lnTo>
                    <a:pt x="2064731" y="1094058"/>
                  </a:lnTo>
                  <a:cubicBezTo>
                    <a:pt x="2064731" y="1106990"/>
                    <a:pt x="2054248" y="1117473"/>
                    <a:pt x="2041316" y="1117473"/>
                  </a:cubicBezTo>
                  <a:lnTo>
                    <a:pt x="23415" y="1117473"/>
                  </a:lnTo>
                  <a:cubicBezTo>
                    <a:pt x="10483" y="1117473"/>
                    <a:pt x="0" y="1106990"/>
                    <a:pt x="0" y="1094058"/>
                  </a:cubicBezTo>
                  <a:lnTo>
                    <a:pt x="0" y="23415"/>
                  </a:lnTo>
                  <a:cubicBezTo>
                    <a:pt x="0" y="10483"/>
                    <a:pt x="10483" y="0"/>
                    <a:pt x="23415" y="0"/>
                  </a:cubicBezTo>
                  <a:lnTo>
                    <a:pt x="2041316" y="0"/>
                  </a:lnTo>
                  <a:cubicBezTo>
                    <a:pt x="2054248" y="0"/>
                    <a:pt x="2064731" y="10483"/>
                    <a:pt x="2064731" y="23415"/>
                  </a:cubicBezTo>
                  <a:close/>
                </a:path>
              </a:pathLst>
            </a:custGeom>
            <a:solidFill>
              <a:srgbClr val="14AAEE"/>
            </a:solidFill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9050"/>
              <a:ext cx="2064731" cy="11365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59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flipV="1">
            <a:off x="-338158" y="8265864"/>
            <a:ext cx="5921964" cy="36120"/>
          </a:xfrm>
          <a:custGeom>
            <a:avLst/>
            <a:gdLst/>
            <a:ahLst/>
            <a:cxnLst/>
            <a:rect l="l" t="t" r="r" b="b"/>
            <a:pathLst>
              <a:path w="5921964" h="36120">
                <a:moveTo>
                  <a:pt x="0" y="36120"/>
                </a:moveTo>
                <a:lnTo>
                  <a:pt x="5921964" y="36120"/>
                </a:lnTo>
                <a:lnTo>
                  <a:pt x="5921964" y="0"/>
                </a:lnTo>
                <a:lnTo>
                  <a:pt x="0" y="0"/>
                </a:lnTo>
                <a:lnTo>
                  <a:pt x="0" y="3612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it-IT"/>
          </a:p>
        </p:txBody>
      </p:sp>
      <p:sp>
        <p:nvSpPr>
          <p:cNvPr id="8" name="TextBox 8"/>
          <p:cNvSpPr txBox="1"/>
          <p:nvPr/>
        </p:nvSpPr>
        <p:spPr>
          <a:xfrm>
            <a:off x="-1796634" y="6447818"/>
            <a:ext cx="7380440" cy="16824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276"/>
              </a:lnSpc>
            </a:pPr>
            <a:r>
              <a:rPr lang="en-US" sz="5230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STAND XX</a:t>
            </a:r>
          </a:p>
          <a:p>
            <a:pPr algn="r">
              <a:lnSpc>
                <a:spcPts val="6276"/>
              </a:lnSpc>
            </a:pPr>
            <a:r>
              <a:rPr lang="en-US" sz="5230" b="1">
                <a:solidFill>
                  <a:srgbClr val="FFFFFF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PADIGLIONE XX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913322" y="5698980"/>
            <a:ext cx="2670484" cy="718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30"/>
              </a:lnSpc>
            </a:pPr>
            <a:r>
              <a:rPr lang="en-US" sz="4358" b="1">
                <a:solidFill>
                  <a:srgbClr val="404040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VISIT US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28790" y="8342331"/>
            <a:ext cx="4155016" cy="7595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230"/>
              </a:lnSpc>
            </a:pPr>
            <a:r>
              <a:rPr lang="en-US" sz="4358" b="1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www.dronitaly.it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0875" y="9549598"/>
            <a:ext cx="10045250" cy="571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49"/>
              </a:lnSpc>
            </a:pPr>
            <a:r>
              <a:rPr lang="en-US" sz="3749" b="1" spc="-149">
                <a:solidFill>
                  <a:srgbClr val="3C3C3B"/>
                </a:solidFill>
                <a:latin typeface="AntennaCond Bold"/>
                <a:ea typeface="AntennaCond Bold"/>
                <a:cs typeface="AntennaCond Bold"/>
                <a:sym typeface="AntennaCond Bold"/>
              </a:rPr>
              <a:t>EX-GAM Congress Center Bologna, 11-13 March 2026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Personalizzato</PresentationFormat>
  <Paragraphs>5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5" baseType="lpstr">
      <vt:lpstr>Calibri</vt:lpstr>
      <vt:lpstr>Arial</vt:lpstr>
      <vt:lpstr>AntennaCond Bold</vt:lpstr>
      <vt:lpstr>Office Theme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DRONITALY_Post 1080x1080.pptx</dc:title>
  <cp:lastModifiedBy>Admin</cp:lastModifiedBy>
  <cp:revision>2</cp:revision>
  <dcterms:created xsi:type="dcterms:W3CDTF">2006-08-16T00:00:00Z</dcterms:created>
  <dcterms:modified xsi:type="dcterms:W3CDTF">2026-01-22T14:56:27Z</dcterms:modified>
  <dc:identifier>DAG_DP7zjBY</dc:identifier>
</cp:coreProperties>
</file>