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1430000" cy="60007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77B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22" d="100"/>
          <a:sy n="122" d="100"/>
        </p:scale>
        <p:origin x="36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affaella De Gaspari" userId="e877147b-c36e-43ef-b934-676577bb4b05" providerId="ADAL" clId="{16DEB83D-D9AF-4B54-9CF0-F711118A4D3B}"/>
    <pc:docChg chg="modSld">
      <pc:chgData name="Raffaella De Gaspari" userId="e877147b-c36e-43ef-b934-676577bb4b05" providerId="ADAL" clId="{16DEB83D-D9AF-4B54-9CF0-F711118A4D3B}" dt="2026-07-30T09:09:12.780" v="64" actId="14100"/>
      <pc:docMkLst>
        <pc:docMk/>
      </pc:docMkLst>
      <pc:sldChg chg="modSp mod">
        <pc:chgData name="Raffaella De Gaspari" userId="e877147b-c36e-43ef-b934-676577bb4b05" providerId="ADAL" clId="{16DEB83D-D9AF-4B54-9CF0-F711118A4D3B}" dt="2026-07-30T09:09:12.780" v="64" actId="14100"/>
        <pc:sldMkLst>
          <pc:docMk/>
          <pc:sldMk cId="1647402282" sldId="256"/>
        </pc:sldMkLst>
        <pc:spChg chg="mod">
          <ac:chgData name="Raffaella De Gaspari" userId="e877147b-c36e-43ef-b934-676577bb4b05" providerId="ADAL" clId="{16DEB83D-D9AF-4B54-9CF0-F711118A4D3B}" dt="2026-07-30T09:09:12.780" v="64" actId="14100"/>
          <ac:spMkLst>
            <pc:docMk/>
            <pc:sldMk cId="1647402282" sldId="256"/>
            <ac:spMk id="8" creationId="{57BA6F98-B86C-3C22-0348-7DA385A3C1BD}"/>
          </ac:spMkLst>
        </pc:spChg>
        <pc:spChg chg="mod">
          <ac:chgData name="Raffaella De Gaspari" userId="e877147b-c36e-43ef-b934-676577bb4b05" providerId="ADAL" clId="{16DEB83D-D9AF-4B54-9CF0-F711118A4D3B}" dt="2026-07-29T13:50:05.214" v="38" actId="255"/>
          <ac:spMkLst>
            <pc:docMk/>
            <pc:sldMk cId="1647402282" sldId="256"/>
            <ac:spMk id="14" creationId="{D0532FEF-D427-52D9-0477-38679836C56C}"/>
          </ac:spMkLst>
        </pc:spChg>
        <pc:picChg chg="mod">
          <ac:chgData name="Raffaella De Gaspari" userId="e877147b-c36e-43ef-b934-676577bb4b05" providerId="ADAL" clId="{16DEB83D-D9AF-4B54-9CF0-F711118A4D3B}" dt="2026-07-29T13:50:15.341" v="40" actId="14100"/>
          <ac:picMkLst>
            <pc:docMk/>
            <pc:sldMk cId="1647402282" sldId="256"/>
            <ac:picMk id="6" creationId="{ACD51962-99E8-542B-FD17-183BD2352DFB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28750" y="982068"/>
            <a:ext cx="8572500" cy="2089150"/>
          </a:xfrm>
        </p:spPr>
        <p:txBody>
          <a:bodyPr anchor="b"/>
          <a:lstStyle>
            <a:lvl1pPr algn="ctr">
              <a:defRPr sz="525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28750" y="3151783"/>
            <a:ext cx="8572500" cy="1448792"/>
          </a:xfrm>
        </p:spPr>
        <p:txBody>
          <a:bodyPr/>
          <a:lstStyle>
            <a:lvl1pPr marL="0" indent="0" algn="ctr">
              <a:buNone/>
              <a:defRPr sz="2100"/>
            </a:lvl1pPr>
            <a:lvl2pPr marL="400050" indent="0" algn="ctr">
              <a:buNone/>
              <a:defRPr sz="1750"/>
            </a:lvl2pPr>
            <a:lvl3pPr marL="800100" indent="0" algn="ctr">
              <a:buNone/>
              <a:defRPr sz="1575"/>
            </a:lvl3pPr>
            <a:lvl4pPr marL="1200150" indent="0" algn="ctr">
              <a:buNone/>
              <a:defRPr sz="1400"/>
            </a:lvl4pPr>
            <a:lvl5pPr marL="1600200" indent="0" algn="ctr">
              <a:buNone/>
              <a:defRPr sz="1400"/>
            </a:lvl5pPr>
            <a:lvl6pPr marL="2000250" indent="0" algn="ctr">
              <a:buNone/>
              <a:defRPr sz="1400"/>
            </a:lvl6pPr>
            <a:lvl7pPr marL="2400300" indent="0" algn="ctr">
              <a:buNone/>
              <a:defRPr sz="1400"/>
            </a:lvl7pPr>
            <a:lvl8pPr marL="2800350" indent="0" algn="ctr">
              <a:buNone/>
              <a:defRPr sz="1400"/>
            </a:lvl8pPr>
            <a:lvl9pPr marL="3200400" indent="0" algn="ctr">
              <a:buNone/>
              <a:defRPr sz="1400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6B216-F70C-4C01-84DF-930C783C54CA}" type="datetimeFigureOut">
              <a:rPr lang="it-IT" smtClean="0"/>
              <a:t>30/07/2026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9B5A-9E8E-414D-AE94-1E722E842D5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524582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6B216-F70C-4C01-84DF-930C783C54CA}" type="datetimeFigureOut">
              <a:rPr lang="it-IT" smtClean="0"/>
              <a:t>30/07/2026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9B5A-9E8E-414D-AE94-1E722E842D5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273536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179594" y="319485"/>
            <a:ext cx="2464594" cy="508535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85813" y="319485"/>
            <a:ext cx="7250906" cy="508535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6B216-F70C-4C01-84DF-930C783C54CA}" type="datetimeFigureOut">
              <a:rPr lang="it-IT" smtClean="0"/>
              <a:t>30/07/2026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9B5A-9E8E-414D-AE94-1E722E842D5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53069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6B216-F70C-4C01-84DF-930C783C54CA}" type="datetimeFigureOut">
              <a:rPr lang="it-IT" smtClean="0"/>
              <a:t>30/07/2026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9B5A-9E8E-414D-AE94-1E722E842D5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623217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859" y="1496021"/>
            <a:ext cx="9858375" cy="2496145"/>
          </a:xfrm>
        </p:spPr>
        <p:txBody>
          <a:bodyPr anchor="b"/>
          <a:lstStyle>
            <a:lvl1pPr>
              <a:defRPr sz="525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859" y="4015780"/>
            <a:ext cx="9858375" cy="1312664"/>
          </a:xfrm>
        </p:spPr>
        <p:txBody>
          <a:bodyPr/>
          <a:lstStyle>
            <a:lvl1pPr marL="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1pPr>
            <a:lvl2pPr marL="400050" indent="0">
              <a:buNone/>
              <a:defRPr sz="1750">
                <a:solidFill>
                  <a:schemeClr val="tx1">
                    <a:tint val="75000"/>
                  </a:schemeClr>
                </a:solidFill>
              </a:defRPr>
            </a:lvl2pPr>
            <a:lvl3pPr marL="800100" indent="0">
              <a:buNone/>
              <a:defRPr sz="1575">
                <a:solidFill>
                  <a:schemeClr val="tx1">
                    <a:tint val="75000"/>
                  </a:schemeClr>
                </a:solidFill>
              </a:defRPr>
            </a:lvl3pPr>
            <a:lvl4pPr marL="120015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600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00025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4003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280035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6B216-F70C-4C01-84DF-930C783C54CA}" type="datetimeFigureOut">
              <a:rPr lang="it-IT" smtClean="0"/>
              <a:t>30/07/2026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9B5A-9E8E-414D-AE94-1E722E842D5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598037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85813" y="1597422"/>
            <a:ext cx="4857750" cy="3807421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786438" y="1597422"/>
            <a:ext cx="4857750" cy="3807421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6B216-F70C-4C01-84DF-930C783C54CA}" type="datetimeFigureOut">
              <a:rPr lang="it-IT" smtClean="0"/>
              <a:t>30/07/2026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9B5A-9E8E-414D-AE94-1E722E842D5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602037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7301" y="319485"/>
            <a:ext cx="9858375" cy="1159868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7302" y="1471018"/>
            <a:ext cx="4835425" cy="720923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0050" indent="0">
              <a:buNone/>
              <a:defRPr sz="1750" b="1"/>
            </a:lvl2pPr>
            <a:lvl3pPr marL="800100" indent="0">
              <a:buNone/>
              <a:defRPr sz="1575" b="1"/>
            </a:lvl3pPr>
            <a:lvl4pPr marL="1200150" indent="0">
              <a:buNone/>
              <a:defRPr sz="1400" b="1"/>
            </a:lvl4pPr>
            <a:lvl5pPr marL="1600200" indent="0">
              <a:buNone/>
              <a:defRPr sz="1400" b="1"/>
            </a:lvl5pPr>
            <a:lvl6pPr marL="2000250" indent="0">
              <a:buNone/>
              <a:defRPr sz="1400" b="1"/>
            </a:lvl6pPr>
            <a:lvl7pPr marL="2400300" indent="0">
              <a:buNone/>
              <a:defRPr sz="1400" b="1"/>
            </a:lvl7pPr>
            <a:lvl8pPr marL="2800350" indent="0">
              <a:buNone/>
              <a:defRPr sz="1400" b="1"/>
            </a:lvl8pPr>
            <a:lvl9pPr marL="3200400" indent="0">
              <a:buNone/>
              <a:defRPr sz="14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87302" y="2191940"/>
            <a:ext cx="4835425" cy="3224015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786437" y="1471018"/>
            <a:ext cx="4859239" cy="720923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0050" indent="0">
              <a:buNone/>
              <a:defRPr sz="1750" b="1"/>
            </a:lvl2pPr>
            <a:lvl3pPr marL="800100" indent="0">
              <a:buNone/>
              <a:defRPr sz="1575" b="1"/>
            </a:lvl3pPr>
            <a:lvl4pPr marL="1200150" indent="0">
              <a:buNone/>
              <a:defRPr sz="1400" b="1"/>
            </a:lvl4pPr>
            <a:lvl5pPr marL="1600200" indent="0">
              <a:buNone/>
              <a:defRPr sz="1400" b="1"/>
            </a:lvl5pPr>
            <a:lvl6pPr marL="2000250" indent="0">
              <a:buNone/>
              <a:defRPr sz="1400" b="1"/>
            </a:lvl6pPr>
            <a:lvl7pPr marL="2400300" indent="0">
              <a:buNone/>
              <a:defRPr sz="1400" b="1"/>
            </a:lvl7pPr>
            <a:lvl8pPr marL="2800350" indent="0">
              <a:buNone/>
              <a:defRPr sz="1400" b="1"/>
            </a:lvl8pPr>
            <a:lvl9pPr marL="3200400" indent="0">
              <a:buNone/>
              <a:defRPr sz="14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786437" y="2191940"/>
            <a:ext cx="4859239" cy="3224015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6B216-F70C-4C01-84DF-930C783C54CA}" type="datetimeFigureOut">
              <a:rPr lang="it-IT" smtClean="0"/>
              <a:t>30/07/2026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9B5A-9E8E-414D-AE94-1E722E842D5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416847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6B216-F70C-4C01-84DF-930C783C54CA}" type="datetimeFigureOut">
              <a:rPr lang="it-IT" smtClean="0"/>
              <a:t>30/07/2026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9B5A-9E8E-414D-AE94-1E722E842D5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738031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6B216-F70C-4C01-84DF-930C783C54CA}" type="datetimeFigureOut">
              <a:rPr lang="it-IT" smtClean="0"/>
              <a:t>30/07/2026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9B5A-9E8E-414D-AE94-1E722E842D5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808973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7302" y="400050"/>
            <a:ext cx="3686472" cy="1400175"/>
          </a:xfrm>
        </p:spPr>
        <p:txBody>
          <a:bodyPr anchor="b"/>
          <a:lstStyle>
            <a:lvl1pPr>
              <a:defRPr sz="28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9238" y="863997"/>
            <a:ext cx="5786438" cy="4264422"/>
          </a:xfrm>
        </p:spPr>
        <p:txBody>
          <a:bodyPr/>
          <a:lstStyle>
            <a:lvl1pPr>
              <a:defRPr sz="2800"/>
            </a:lvl1pPr>
            <a:lvl2pPr>
              <a:defRPr sz="2450"/>
            </a:lvl2pPr>
            <a:lvl3pPr>
              <a:defRPr sz="2100"/>
            </a:lvl3pPr>
            <a:lvl4pPr>
              <a:defRPr sz="1750"/>
            </a:lvl4pPr>
            <a:lvl5pPr>
              <a:defRPr sz="1750"/>
            </a:lvl5pPr>
            <a:lvl6pPr>
              <a:defRPr sz="1750"/>
            </a:lvl6pPr>
            <a:lvl7pPr>
              <a:defRPr sz="1750"/>
            </a:lvl7pPr>
            <a:lvl8pPr>
              <a:defRPr sz="1750"/>
            </a:lvl8pPr>
            <a:lvl9pPr>
              <a:defRPr sz="175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87302" y="1800225"/>
            <a:ext cx="3686472" cy="3335140"/>
          </a:xfrm>
        </p:spPr>
        <p:txBody>
          <a:bodyPr/>
          <a:lstStyle>
            <a:lvl1pPr marL="0" indent="0">
              <a:buNone/>
              <a:defRPr sz="1400"/>
            </a:lvl1pPr>
            <a:lvl2pPr marL="400050" indent="0">
              <a:buNone/>
              <a:defRPr sz="1225"/>
            </a:lvl2pPr>
            <a:lvl3pPr marL="800100" indent="0">
              <a:buNone/>
              <a:defRPr sz="1050"/>
            </a:lvl3pPr>
            <a:lvl4pPr marL="1200150" indent="0">
              <a:buNone/>
              <a:defRPr sz="875"/>
            </a:lvl4pPr>
            <a:lvl5pPr marL="1600200" indent="0">
              <a:buNone/>
              <a:defRPr sz="875"/>
            </a:lvl5pPr>
            <a:lvl6pPr marL="2000250" indent="0">
              <a:buNone/>
              <a:defRPr sz="875"/>
            </a:lvl6pPr>
            <a:lvl7pPr marL="2400300" indent="0">
              <a:buNone/>
              <a:defRPr sz="875"/>
            </a:lvl7pPr>
            <a:lvl8pPr marL="2800350" indent="0">
              <a:buNone/>
              <a:defRPr sz="875"/>
            </a:lvl8pPr>
            <a:lvl9pPr marL="3200400" indent="0">
              <a:buNone/>
              <a:defRPr sz="875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6B216-F70C-4C01-84DF-930C783C54CA}" type="datetimeFigureOut">
              <a:rPr lang="it-IT" smtClean="0"/>
              <a:t>30/07/2026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9B5A-9E8E-414D-AE94-1E722E842D5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82475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7302" y="400050"/>
            <a:ext cx="3686472" cy="1400175"/>
          </a:xfrm>
        </p:spPr>
        <p:txBody>
          <a:bodyPr anchor="b"/>
          <a:lstStyle>
            <a:lvl1pPr>
              <a:defRPr sz="28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59238" y="863997"/>
            <a:ext cx="5786438" cy="4264422"/>
          </a:xfrm>
        </p:spPr>
        <p:txBody>
          <a:bodyPr anchor="t"/>
          <a:lstStyle>
            <a:lvl1pPr marL="0" indent="0">
              <a:buNone/>
              <a:defRPr sz="2800"/>
            </a:lvl1pPr>
            <a:lvl2pPr marL="400050" indent="0">
              <a:buNone/>
              <a:defRPr sz="2450"/>
            </a:lvl2pPr>
            <a:lvl3pPr marL="800100" indent="0">
              <a:buNone/>
              <a:defRPr sz="2100"/>
            </a:lvl3pPr>
            <a:lvl4pPr marL="1200150" indent="0">
              <a:buNone/>
              <a:defRPr sz="1750"/>
            </a:lvl4pPr>
            <a:lvl5pPr marL="1600200" indent="0">
              <a:buNone/>
              <a:defRPr sz="1750"/>
            </a:lvl5pPr>
            <a:lvl6pPr marL="2000250" indent="0">
              <a:buNone/>
              <a:defRPr sz="1750"/>
            </a:lvl6pPr>
            <a:lvl7pPr marL="2400300" indent="0">
              <a:buNone/>
              <a:defRPr sz="1750"/>
            </a:lvl7pPr>
            <a:lvl8pPr marL="2800350" indent="0">
              <a:buNone/>
              <a:defRPr sz="1750"/>
            </a:lvl8pPr>
            <a:lvl9pPr marL="3200400" indent="0">
              <a:buNone/>
              <a:defRPr sz="175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87302" y="1800225"/>
            <a:ext cx="3686472" cy="3335140"/>
          </a:xfrm>
        </p:spPr>
        <p:txBody>
          <a:bodyPr/>
          <a:lstStyle>
            <a:lvl1pPr marL="0" indent="0">
              <a:buNone/>
              <a:defRPr sz="1400"/>
            </a:lvl1pPr>
            <a:lvl2pPr marL="400050" indent="0">
              <a:buNone/>
              <a:defRPr sz="1225"/>
            </a:lvl2pPr>
            <a:lvl3pPr marL="800100" indent="0">
              <a:buNone/>
              <a:defRPr sz="1050"/>
            </a:lvl3pPr>
            <a:lvl4pPr marL="1200150" indent="0">
              <a:buNone/>
              <a:defRPr sz="875"/>
            </a:lvl4pPr>
            <a:lvl5pPr marL="1600200" indent="0">
              <a:buNone/>
              <a:defRPr sz="875"/>
            </a:lvl5pPr>
            <a:lvl6pPr marL="2000250" indent="0">
              <a:buNone/>
              <a:defRPr sz="875"/>
            </a:lvl6pPr>
            <a:lvl7pPr marL="2400300" indent="0">
              <a:buNone/>
              <a:defRPr sz="875"/>
            </a:lvl7pPr>
            <a:lvl8pPr marL="2800350" indent="0">
              <a:buNone/>
              <a:defRPr sz="875"/>
            </a:lvl8pPr>
            <a:lvl9pPr marL="3200400" indent="0">
              <a:buNone/>
              <a:defRPr sz="875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6B216-F70C-4C01-84DF-930C783C54CA}" type="datetimeFigureOut">
              <a:rPr lang="it-IT" smtClean="0"/>
              <a:t>30/07/2026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9B5A-9E8E-414D-AE94-1E722E842D5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307936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85813" y="319485"/>
            <a:ext cx="9858375" cy="11598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5813" y="1597422"/>
            <a:ext cx="9858375" cy="38074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5813" y="5561807"/>
            <a:ext cx="2571750" cy="3194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D6B216-F70C-4C01-84DF-930C783C54CA}" type="datetimeFigureOut">
              <a:rPr lang="it-IT" smtClean="0"/>
              <a:t>30/07/2026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786188" y="5561807"/>
            <a:ext cx="3857625" cy="3194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72438" y="5561807"/>
            <a:ext cx="2571750" cy="3194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D29B5A-9E8E-414D-AE94-1E722E842D5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0014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800100" rtl="0" eaLnBrk="1" latinLnBrk="0" hangingPunct="1">
        <a:lnSpc>
          <a:spcPct val="90000"/>
        </a:lnSpc>
        <a:spcBef>
          <a:spcPct val="0"/>
        </a:spcBef>
        <a:buNone/>
        <a:defRPr sz="3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00025" indent="-200025" algn="l" defTabSz="800100" rtl="0" eaLnBrk="1" latinLnBrk="0" hangingPunct="1">
        <a:lnSpc>
          <a:spcPct val="90000"/>
        </a:lnSpc>
        <a:spcBef>
          <a:spcPts val="875"/>
        </a:spcBef>
        <a:buFont typeface="Arial" panose="020B0604020202020204" pitchFamily="34" charset="0"/>
        <a:buChar char="•"/>
        <a:defRPr sz="2450" kern="1200">
          <a:solidFill>
            <a:schemeClr val="tx1"/>
          </a:solidFill>
          <a:latin typeface="+mn-lt"/>
          <a:ea typeface="+mn-ea"/>
          <a:cs typeface="+mn-cs"/>
        </a:defRPr>
      </a:lvl1pPr>
      <a:lvl2pPr marL="600075" indent="-200025" algn="l" defTabSz="800100" rtl="0" eaLnBrk="1" latinLnBrk="0" hangingPunct="1">
        <a:lnSpc>
          <a:spcPct val="90000"/>
        </a:lnSpc>
        <a:spcBef>
          <a:spcPts val="438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00125" indent="-200025" algn="l" defTabSz="800100" rtl="0" eaLnBrk="1" latinLnBrk="0" hangingPunct="1">
        <a:lnSpc>
          <a:spcPct val="90000"/>
        </a:lnSpc>
        <a:spcBef>
          <a:spcPts val="438"/>
        </a:spcBef>
        <a:buFont typeface="Arial" panose="020B0604020202020204" pitchFamily="34" charset="0"/>
        <a:buChar char="•"/>
        <a:defRPr sz="1750" kern="1200">
          <a:solidFill>
            <a:schemeClr val="tx1"/>
          </a:solidFill>
          <a:latin typeface="+mn-lt"/>
          <a:ea typeface="+mn-ea"/>
          <a:cs typeface="+mn-cs"/>
        </a:defRPr>
      </a:lvl3pPr>
      <a:lvl4pPr marL="1400175" indent="-200025" algn="l" defTabSz="800100" rtl="0" eaLnBrk="1" latinLnBrk="0" hangingPunct="1">
        <a:lnSpc>
          <a:spcPct val="90000"/>
        </a:lnSpc>
        <a:spcBef>
          <a:spcPts val="438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4pPr>
      <a:lvl5pPr marL="1800225" indent="-200025" algn="l" defTabSz="800100" rtl="0" eaLnBrk="1" latinLnBrk="0" hangingPunct="1">
        <a:lnSpc>
          <a:spcPct val="90000"/>
        </a:lnSpc>
        <a:spcBef>
          <a:spcPts val="438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5pPr>
      <a:lvl6pPr marL="2200275" indent="-200025" algn="l" defTabSz="800100" rtl="0" eaLnBrk="1" latinLnBrk="0" hangingPunct="1">
        <a:lnSpc>
          <a:spcPct val="90000"/>
        </a:lnSpc>
        <a:spcBef>
          <a:spcPts val="438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6pPr>
      <a:lvl7pPr marL="2600325" indent="-200025" algn="l" defTabSz="800100" rtl="0" eaLnBrk="1" latinLnBrk="0" hangingPunct="1">
        <a:lnSpc>
          <a:spcPct val="90000"/>
        </a:lnSpc>
        <a:spcBef>
          <a:spcPts val="438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7pPr>
      <a:lvl8pPr marL="3000375" indent="-200025" algn="l" defTabSz="800100" rtl="0" eaLnBrk="1" latinLnBrk="0" hangingPunct="1">
        <a:lnSpc>
          <a:spcPct val="90000"/>
        </a:lnSpc>
        <a:spcBef>
          <a:spcPts val="438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8pPr>
      <a:lvl9pPr marL="3400425" indent="-200025" algn="l" defTabSz="800100" rtl="0" eaLnBrk="1" latinLnBrk="0" hangingPunct="1">
        <a:lnSpc>
          <a:spcPct val="90000"/>
        </a:lnSpc>
        <a:spcBef>
          <a:spcPts val="438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00100" rtl="0" eaLnBrk="1" latinLnBrk="0" hangingPunct="1">
        <a:defRPr sz="1575" kern="1200">
          <a:solidFill>
            <a:schemeClr val="tx1"/>
          </a:solidFill>
          <a:latin typeface="+mn-lt"/>
          <a:ea typeface="+mn-ea"/>
          <a:cs typeface="+mn-cs"/>
        </a:defRPr>
      </a:lvl1pPr>
      <a:lvl2pPr marL="400050" algn="l" defTabSz="800100" rtl="0" eaLnBrk="1" latinLnBrk="0" hangingPunct="1">
        <a:defRPr sz="1575" kern="1200">
          <a:solidFill>
            <a:schemeClr val="tx1"/>
          </a:solidFill>
          <a:latin typeface="+mn-lt"/>
          <a:ea typeface="+mn-ea"/>
          <a:cs typeface="+mn-cs"/>
        </a:defRPr>
      </a:lvl2pPr>
      <a:lvl3pPr marL="800100" algn="l" defTabSz="800100" rtl="0" eaLnBrk="1" latinLnBrk="0" hangingPunct="1">
        <a:defRPr sz="1575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algn="l" defTabSz="800100" rtl="0" eaLnBrk="1" latinLnBrk="0" hangingPunct="1">
        <a:defRPr sz="1575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algn="l" defTabSz="800100" rtl="0" eaLnBrk="1" latinLnBrk="0" hangingPunct="1">
        <a:defRPr sz="1575" kern="1200">
          <a:solidFill>
            <a:schemeClr val="tx1"/>
          </a:solidFill>
          <a:latin typeface="+mn-lt"/>
          <a:ea typeface="+mn-ea"/>
          <a:cs typeface="+mn-cs"/>
        </a:defRPr>
      </a:lvl5pPr>
      <a:lvl6pPr marL="2000250" algn="l" defTabSz="800100" rtl="0" eaLnBrk="1" latinLnBrk="0" hangingPunct="1">
        <a:defRPr sz="1575" kern="1200">
          <a:solidFill>
            <a:schemeClr val="tx1"/>
          </a:solidFill>
          <a:latin typeface="+mn-lt"/>
          <a:ea typeface="+mn-ea"/>
          <a:cs typeface="+mn-cs"/>
        </a:defRPr>
      </a:lvl6pPr>
      <a:lvl7pPr marL="2400300" algn="l" defTabSz="800100" rtl="0" eaLnBrk="1" latinLnBrk="0" hangingPunct="1">
        <a:defRPr sz="1575" kern="1200">
          <a:solidFill>
            <a:schemeClr val="tx1"/>
          </a:solidFill>
          <a:latin typeface="+mn-lt"/>
          <a:ea typeface="+mn-ea"/>
          <a:cs typeface="+mn-cs"/>
        </a:defRPr>
      </a:lvl7pPr>
      <a:lvl8pPr marL="2800350" algn="l" defTabSz="800100" rtl="0" eaLnBrk="1" latinLnBrk="0" hangingPunct="1">
        <a:defRPr sz="1575" kern="1200">
          <a:solidFill>
            <a:schemeClr val="tx1"/>
          </a:solidFill>
          <a:latin typeface="+mn-lt"/>
          <a:ea typeface="+mn-ea"/>
          <a:cs typeface="+mn-cs"/>
        </a:defRPr>
      </a:lvl8pPr>
      <a:lvl9pPr marL="3200400" algn="l" defTabSz="800100" rtl="0" eaLnBrk="1" latinLnBrk="0" hangingPunct="1">
        <a:defRPr sz="15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con angoli in alto arrotondati 6">
            <a:extLst>
              <a:ext uri="{FF2B5EF4-FFF2-40B4-BE49-F238E27FC236}">
                <a16:creationId xmlns:a16="http://schemas.microsoft.com/office/drawing/2014/main" id="{43F8EEE8-9E5D-8DBA-D1AB-259137DF19CF}"/>
              </a:ext>
            </a:extLst>
          </p:cNvPr>
          <p:cNvSpPr/>
          <p:nvPr/>
        </p:nvSpPr>
        <p:spPr>
          <a:xfrm rot="5400000">
            <a:off x="1933734" y="1178405"/>
            <a:ext cx="2125571" cy="5993037"/>
          </a:xfrm>
          <a:prstGeom prst="round2SameRect">
            <a:avLst>
              <a:gd name="adj1" fmla="val 12469"/>
              <a:gd name="adj2" fmla="val 0"/>
            </a:avLst>
          </a:prstGeom>
          <a:solidFill>
            <a:srgbClr val="077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57BA6F98-B86C-3C22-0348-7DA385A3C1BD}"/>
              </a:ext>
            </a:extLst>
          </p:cNvPr>
          <p:cNvSpPr txBox="1"/>
          <p:nvPr/>
        </p:nvSpPr>
        <p:spPr>
          <a:xfrm>
            <a:off x="226646" y="3711877"/>
            <a:ext cx="549411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6000" b="1" i="0" u="none" strike="noStrike" baseline="30000" dirty="0">
                <a:solidFill>
                  <a:schemeClr val="bg1"/>
                </a:solidFill>
                <a:latin typeface="Arial" panose="020B0604020202020204" pitchFamily="34" charset="0"/>
              </a:rPr>
              <a:t>STAND XX </a:t>
            </a:r>
          </a:p>
          <a:p>
            <a:pPr algn="r"/>
            <a:r>
              <a:rPr lang="it-IT" sz="6000" b="1" i="0" u="none" strike="noStrike" baseline="30000" dirty="0">
                <a:solidFill>
                  <a:schemeClr val="bg1"/>
                </a:solidFill>
                <a:latin typeface="Arial" panose="020B0604020202020204" pitchFamily="34" charset="0"/>
              </a:rPr>
              <a:t>PADIGLIONE NUOVO</a:t>
            </a: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EE1A33FE-2A5B-EFE5-2DA5-0C279CDCCC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V="1">
            <a:off x="2" y="4777615"/>
            <a:ext cx="5611673" cy="33074"/>
          </a:xfrm>
          <a:prstGeom prst="rect">
            <a:avLst/>
          </a:prstGeom>
        </p:spPr>
      </p:pic>
      <p:sp>
        <p:nvSpPr>
          <p:cNvPr id="10" name="CasellaDiTesto 9">
            <a:extLst>
              <a:ext uri="{FF2B5EF4-FFF2-40B4-BE49-F238E27FC236}">
                <a16:creationId xmlns:a16="http://schemas.microsoft.com/office/drawing/2014/main" id="{477FA0BE-85A5-D629-C318-091D45384FFA}"/>
              </a:ext>
            </a:extLst>
          </p:cNvPr>
          <p:cNvSpPr txBox="1"/>
          <p:nvPr/>
        </p:nvSpPr>
        <p:spPr>
          <a:xfrm>
            <a:off x="3164116" y="3255970"/>
            <a:ext cx="2556647" cy="5437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4400" i="0" u="none" strike="noStrike" baseline="30000" dirty="0">
                <a:solidFill>
                  <a:schemeClr val="bg1"/>
                </a:solidFill>
                <a:latin typeface="Arial" panose="020B0604020202020204" pitchFamily="34" charset="0"/>
              </a:rPr>
              <a:t>VISIT US</a:t>
            </a: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DE88490C-6908-4146-FDC1-E9AD2B3B399B}"/>
              </a:ext>
            </a:extLst>
          </p:cNvPr>
          <p:cNvSpPr txBox="1"/>
          <p:nvPr/>
        </p:nvSpPr>
        <p:spPr>
          <a:xfrm>
            <a:off x="2399398" y="4928065"/>
            <a:ext cx="3321365" cy="4206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r" rtl="0"/>
            <a:r>
              <a:rPr lang="it-IT" sz="3200" b="1" i="0" u="none" strike="noStrike" baseline="30000" dirty="0">
                <a:solidFill>
                  <a:schemeClr val="bg1"/>
                </a:solidFill>
                <a:latin typeface="Arial" panose="020B0604020202020204" pitchFamily="34" charset="0"/>
              </a:rPr>
              <a:t>www.accadueo.com</a:t>
            </a:r>
          </a:p>
        </p:txBody>
      </p:sp>
      <p:pic>
        <p:nvPicPr>
          <p:cNvPr id="6" name="Immagine 5" descr="Immagine che contiene schermata, Elementi grafici, grafica, Policromia&#10;&#10;Descrizione generata automaticamente">
            <a:extLst>
              <a:ext uri="{FF2B5EF4-FFF2-40B4-BE49-F238E27FC236}">
                <a16:creationId xmlns:a16="http://schemas.microsoft.com/office/drawing/2014/main" id="{ACD51962-99E8-542B-FD17-183BD2352DF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289"/>
          <a:stretch/>
        </p:blipFill>
        <p:spPr>
          <a:xfrm>
            <a:off x="0" y="-10886"/>
            <a:ext cx="11430000" cy="2770697"/>
          </a:xfrm>
          <a:prstGeom prst="rect">
            <a:avLst/>
          </a:prstGeom>
        </p:spPr>
      </p:pic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D0532FEF-D427-52D9-0477-38679836C56C}"/>
              </a:ext>
            </a:extLst>
          </p:cNvPr>
          <p:cNvSpPr txBox="1"/>
          <p:nvPr/>
        </p:nvSpPr>
        <p:spPr>
          <a:xfrm>
            <a:off x="0" y="5274636"/>
            <a:ext cx="11430000" cy="6309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3500" b="1" dirty="0">
                <a:solidFill>
                  <a:srgbClr val="3C3C3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Nuova Fiera del Levante, Bari, 26-27 November 2026</a:t>
            </a:r>
            <a:endParaRPr lang="it-IT" sz="3500" dirty="0">
              <a:solidFill>
                <a:srgbClr val="3C3C3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740228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</TotalTime>
  <Words>21</Words>
  <Application>Microsoft Office PowerPoint</Application>
  <PresentationFormat>Personalizzato</PresentationFormat>
  <Paragraphs>5</Paragraphs>
  <Slides>1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di Office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Matteo Paganini</dc:creator>
  <cp:lastModifiedBy>Raffaella De Gaspari</cp:lastModifiedBy>
  <cp:revision>3</cp:revision>
  <dcterms:created xsi:type="dcterms:W3CDTF">2022-08-26T07:48:53Z</dcterms:created>
  <dcterms:modified xsi:type="dcterms:W3CDTF">2026-07-30T09:09:16Z</dcterms:modified>
</cp:coreProperties>
</file>