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24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la De Gaspari" userId="e877147b-c36e-43ef-b934-676577bb4b05" providerId="ADAL" clId="{16DEB83D-D9AF-4B54-9CF0-F711118A4D3B}"/>
    <pc:docChg chg="custSel modSld">
      <pc:chgData name="Raffaella De Gaspari" userId="e877147b-c36e-43ef-b934-676577bb4b05" providerId="ADAL" clId="{16DEB83D-D9AF-4B54-9CF0-F711118A4D3B}" dt="2026-07-30T09:08:47.341" v="93" actId="14100"/>
      <pc:docMkLst>
        <pc:docMk/>
      </pc:docMkLst>
      <pc:sldChg chg="modSp mod">
        <pc:chgData name="Raffaella De Gaspari" userId="e877147b-c36e-43ef-b934-676577bb4b05" providerId="ADAL" clId="{16DEB83D-D9AF-4B54-9CF0-F711118A4D3B}" dt="2026-07-30T09:08:47.341" v="93" actId="14100"/>
        <pc:sldMkLst>
          <pc:docMk/>
          <pc:sldMk cId="344870867" sldId="256"/>
        </pc:sldMkLst>
        <pc:spChg chg="mod">
          <ac:chgData name="Raffaella De Gaspari" userId="e877147b-c36e-43ef-b934-676577bb4b05" providerId="ADAL" clId="{16DEB83D-D9AF-4B54-9CF0-F711118A4D3B}" dt="2026-07-29T13:48:26.217" v="69" actId="255"/>
          <ac:spMkLst>
            <pc:docMk/>
            <pc:sldMk cId="344870867" sldId="256"/>
            <ac:spMk id="6" creationId="{60870D13-BCC1-F463-DA84-5381674EA912}"/>
          </ac:spMkLst>
        </pc:spChg>
        <pc:spChg chg="mod">
          <ac:chgData name="Raffaella De Gaspari" userId="e877147b-c36e-43ef-b934-676577bb4b05" providerId="ADAL" clId="{16DEB83D-D9AF-4B54-9CF0-F711118A4D3B}" dt="2026-07-30T09:08:47.341" v="93" actId="14100"/>
          <ac:spMkLst>
            <pc:docMk/>
            <pc:sldMk cId="344870867" sldId="256"/>
            <ac:spMk id="8" creationId="{EBBEF74A-7B11-98CE-7C1C-39EABBE32EFE}"/>
          </ac:spMkLst>
        </pc:spChg>
        <pc:picChg chg="mod">
          <ac:chgData name="Raffaella De Gaspari" userId="e877147b-c36e-43ef-b934-676577bb4b05" providerId="ADAL" clId="{16DEB83D-D9AF-4B54-9CF0-F711118A4D3B}" dt="2026-07-29T13:47:35.662" v="2" actId="14100"/>
          <ac:picMkLst>
            <pc:docMk/>
            <pc:sldMk cId="344870867" sldId="256"/>
            <ac:picMk id="14" creationId="{4E788042-3F51-F47A-FF6E-0E1F11AF923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20747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2861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74332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920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90207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915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4658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16077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4273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2372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9577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ECFBC-5259-4685-BAFC-F49DA77BE281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B05A7E-F670-4001-85D8-FFC7C5810B1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5749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con angoli in alto arrotondati 6">
            <a:extLst>
              <a:ext uri="{FF2B5EF4-FFF2-40B4-BE49-F238E27FC236}">
                <a16:creationId xmlns:a16="http://schemas.microsoft.com/office/drawing/2014/main" id="{445E9E19-6306-EB88-CAC4-3128F8D903B9}"/>
              </a:ext>
            </a:extLst>
          </p:cNvPr>
          <p:cNvSpPr/>
          <p:nvPr/>
        </p:nvSpPr>
        <p:spPr>
          <a:xfrm rot="5400000">
            <a:off x="1670758" y="4705491"/>
            <a:ext cx="2507954" cy="5849472"/>
          </a:xfrm>
          <a:prstGeom prst="round2SameRect">
            <a:avLst>
              <a:gd name="adj1" fmla="val 12469"/>
              <a:gd name="adj2" fmla="val 0"/>
            </a:avLst>
          </a:prstGeom>
          <a:solidFill>
            <a:srgbClr val="07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BBEF74A-7B11-98CE-7C1C-39EABBE32EFE}"/>
              </a:ext>
            </a:extLst>
          </p:cNvPr>
          <p:cNvSpPr txBox="1"/>
          <p:nvPr/>
        </p:nvSpPr>
        <p:spPr>
          <a:xfrm>
            <a:off x="-106063" y="7197007"/>
            <a:ext cx="56116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STAND XX </a:t>
            </a:r>
          </a:p>
          <a:p>
            <a:pPr algn="r"/>
            <a:r>
              <a:rPr lang="it-IT" sz="6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PADIGLIONE NUOVO</a:t>
            </a: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432BB6C-CB09-17A4-3B08-668B66E8E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189984" y="8262745"/>
            <a:ext cx="5611673" cy="33074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2F0198E-2BF6-5366-0396-366ADC72731B}"/>
              </a:ext>
            </a:extLst>
          </p:cNvPr>
          <p:cNvSpPr txBox="1"/>
          <p:nvPr/>
        </p:nvSpPr>
        <p:spPr>
          <a:xfrm>
            <a:off x="2948963" y="6741100"/>
            <a:ext cx="2556647" cy="5437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4400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VISIT US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0E2D9537-E4F6-94B5-62E1-9F8F7EB1A34A}"/>
              </a:ext>
            </a:extLst>
          </p:cNvPr>
          <p:cNvSpPr txBox="1"/>
          <p:nvPr/>
        </p:nvSpPr>
        <p:spPr>
          <a:xfrm>
            <a:off x="2184245" y="8413195"/>
            <a:ext cx="3321365" cy="420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/>
            <a:r>
              <a:rPr lang="it-IT" sz="32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www.accadueo.com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0870D13-BCC1-F463-DA84-5381674EA912}"/>
              </a:ext>
            </a:extLst>
          </p:cNvPr>
          <p:cNvSpPr txBox="1"/>
          <p:nvPr/>
        </p:nvSpPr>
        <p:spPr>
          <a:xfrm>
            <a:off x="-1" y="9438653"/>
            <a:ext cx="10287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b="1" i="0" dirty="0">
                <a:solidFill>
                  <a:srgbClr val="3C3C3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Nuova Fiera del Levante, Bari, 26-27 Novem</a:t>
            </a:r>
            <a:r>
              <a:rPr lang="it-IT" sz="3200" b="1" dirty="0">
                <a:solidFill>
                  <a:srgbClr val="3C3C3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 2026</a:t>
            </a:r>
            <a:endParaRPr lang="it-IT" sz="3200" dirty="0">
              <a:solidFill>
                <a:srgbClr val="3C3C3B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Immagine 13" descr="Immagine che contiene schermata, Elementi grafici, grafica, Policromia&#10;&#10;Descrizione generata automaticamente">
            <a:extLst>
              <a:ext uri="{FF2B5EF4-FFF2-40B4-BE49-F238E27FC236}">
                <a16:creationId xmlns:a16="http://schemas.microsoft.com/office/drawing/2014/main" id="{4E788042-3F51-F47A-FF6E-0E1F11AF92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"/>
          <a:stretch/>
        </p:blipFill>
        <p:spPr>
          <a:xfrm>
            <a:off x="-1" y="-23388"/>
            <a:ext cx="10287001" cy="546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70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21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Paganini</dc:creator>
  <cp:lastModifiedBy>Raffaella De Gaspari</cp:lastModifiedBy>
  <cp:revision>4</cp:revision>
  <dcterms:created xsi:type="dcterms:W3CDTF">2022-08-26T08:02:47Z</dcterms:created>
  <dcterms:modified xsi:type="dcterms:W3CDTF">2026-07-30T09:08:52Z</dcterms:modified>
</cp:coreProperties>
</file>