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2476500" cy="2000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341" d="100"/>
          <a:sy n="341" d="100"/>
        </p:scale>
        <p:origin x="249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la De Gaspari" userId="e877147b-c36e-43ef-b934-676577bb4b05" providerId="ADAL" clId="{16DEB83D-D9AF-4B54-9CF0-F711118A4D3B}"/>
    <pc:docChg chg="modSld">
      <pc:chgData name="Raffaella De Gaspari" userId="e877147b-c36e-43ef-b934-676577bb4b05" providerId="ADAL" clId="{16DEB83D-D9AF-4B54-9CF0-F711118A4D3B}" dt="2026-07-30T09:04:41.845" v="76" actId="255"/>
      <pc:docMkLst>
        <pc:docMk/>
      </pc:docMkLst>
      <pc:sldChg chg="modSp mod">
        <pc:chgData name="Raffaella De Gaspari" userId="e877147b-c36e-43ef-b934-676577bb4b05" providerId="ADAL" clId="{16DEB83D-D9AF-4B54-9CF0-F711118A4D3B}" dt="2026-07-30T09:04:41.845" v="76" actId="255"/>
        <pc:sldMkLst>
          <pc:docMk/>
          <pc:sldMk cId="150412345" sldId="256"/>
        </pc:sldMkLst>
        <pc:spChg chg="mod">
          <ac:chgData name="Raffaella De Gaspari" userId="e877147b-c36e-43ef-b934-676577bb4b05" providerId="ADAL" clId="{16DEB83D-D9AF-4B54-9CF0-F711118A4D3B}" dt="2026-07-29T13:40:31.604" v="53" actId="255"/>
          <ac:spMkLst>
            <pc:docMk/>
            <pc:sldMk cId="150412345" sldId="256"/>
            <ac:spMk id="4" creationId="{91BF08A9-7EA3-C654-AA61-E298BA310336}"/>
          </ac:spMkLst>
        </pc:spChg>
        <pc:spChg chg="mod">
          <ac:chgData name="Raffaella De Gaspari" userId="e877147b-c36e-43ef-b934-676577bb4b05" providerId="ADAL" clId="{16DEB83D-D9AF-4B54-9CF0-F711118A4D3B}" dt="2026-07-30T09:04:41.845" v="76" actId="255"/>
          <ac:spMkLst>
            <pc:docMk/>
            <pc:sldMk cId="150412345" sldId="256"/>
            <ac:spMk id="7" creationId="{D3EE7220-B69F-1CF1-DCA7-0149B811AB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AF585-0A2B-43FA-AD4A-5E643BE0D02D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519238" y="1143000"/>
            <a:ext cx="3819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DDEE6-0AC5-45BB-821B-FBBF16E354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8243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8" y="327356"/>
            <a:ext cx="2105025" cy="696383"/>
          </a:xfrm>
        </p:spPr>
        <p:txBody>
          <a:bodyPr anchor="b"/>
          <a:lstStyle>
            <a:lvl1pPr algn="ctr">
              <a:defRPr sz="162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563" y="1050594"/>
            <a:ext cx="1857375" cy="482931"/>
          </a:xfrm>
        </p:spPr>
        <p:txBody>
          <a:bodyPr/>
          <a:lstStyle>
            <a:lvl1pPr marL="0" indent="0" algn="ctr">
              <a:buNone/>
              <a:defRPr sz="650"/>
            </a:lvl1pPr>
            <a:lvl2pPr marL="123810" indent="0" algn="ctr">
              <a:buNone/>
              <a:defRPr sz="542"/>
            </a:lvl2pPr>
            <a:lvl3pPr marL="247620" indent="0" algn="ctr">
              <a:buNone/>
              <a:defRPr sz="487"/>
            </a:lvl3pPr>
            <a:lvl4pPr marL="371429" indent="0" algn="ctr">
              <a:buNone/>
              <a:defRPr sz="433"/>
            </a:lvl4pPr>
            <a:lvl5pPr marL="495239" indent="0" algn="ctr">
              <a:buNone/>
              <a:defRPr sz="433"/>
            </a:lvl5pPr>
            <a:lvl6pPr marL="619049" indent="0" algn="ctr">
              <a:buNone/>
              <a:defRPr sz="433"/>
            </a:lvl6pPr>
            <a:lvl7pPr marL="742859" indent="0" algn="ctr">
              <a:buNone/>
              <a:defRPr sz="433"/>
            </a:lvl7pPr>
            <a:lvl8pPr marL="866668" indent="0" algn="ctr">
              <a:buNone/>
              <a:defRPr sz="433"/>
            </a:lvl8pPr>
            <a:lvl9pPr marL="990478" indent="0" algn="ctr">
              <a:buNone/>
              <a:defRPr sz="4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899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535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72246" y="106495"/>
            <a:ext cx="533995" cy="1695119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259" y="106495"/>
            <a:ext cx="1571030" cy="169511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6590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694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70" y="498674"/>
            <a:ext cx="2135981" cy="832048"/>
          </a:xfrm>
        </p:spPr>
        <p:txBody>
          <a:bodyPr anchor="b"/>
          <a:lstStyle>
            <a:lvl1pPr>
              <a:defRPr sz="162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70" y="1338594"/>
            <a:ext cx="2135981" cy="437555"/>
          </a:xfrm>
        </p:spPr>
        <p:txBody>
          <a:bodyPr/>
          <a:lstStyle>
            <a:lvl1pPr marL="0" indent="0">
              <a:buNone/>
              <a:defRPr sz="650">
                <a:solidFill>
                  <a:schemeClr val="tx1"/>
                </a:solidFill>
              </a:defRPr>
            </a:lvl1pPr>
            <a:lvl2pPr marL="123810" indent="0">
              <a:buNone/>
              <a:defRPr sz="542">
                <a:solidFill>
                  <a:schemeClr val="tx1">
                    <a:tint val="75000"/>
                  </a:schemeClr>
                </a:solidFill>
              </a:defRPr>
            </a:lvl2pPr>
            <a:lvl3pPr marL="247620" indent="0">
              <a:buNone/>
              <a:defRPr sz="487">
                <a:solidFill>
                  <a:schemeClr val="tx1">
                    <a:tint val="75000"/>
                  </a:schemeClr>
                </a:solidFill>
              </a:defRPr>
            </a:lvl3pPr>
            <a:lvl4pPr marL="37142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4pPr>
            <a:lvl5pPr marL="49523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5pPr>
            <a:lvl6pPr marL="61904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6pPr>
            <a:lvl7pPr marL="74285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7pPr>
            <a:lvl8pPr marL="866668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8pPr>
            <a:lvl9pPr marL="990478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762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259" y="532474"/>
            <a:ext cx="1052513" cy="126914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3728" y="532474"/>
            <a:ext cx="1052513" cy="126914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934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82" y="106495"/>
            <a:ext cx="2135981" cy="38662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82" y="490339"/>
            <a:ext cx="1047675" cy="240308"/>
          </a:xfrm>
        </p:spPr>
        <p:txBody>
          <a:bodyPr anchor="b"/>
          <a:lstStyle>
            <a:lvl1pPr marL="0" indent="0">
              <a:buNone/>
              <a:defRPr sz="650" b="1"/>
            </a:lvl1pPr>
            <a:lvl2pPr marL="123810" indent="0">
              <a:buNone/>
              <a:defRPr sz="542" b="1"/>
            </a:lvl2pPr>
            <a:lvl3pPr marL="247620" indent="0">
              <a:buNone/>
              <a:defRPr sz="487" b="1"/>
            </a:lvl3pPr>
            <a:lvl4pPr marL="371429" indent="0">
              <a:buNone/>
              <a:defRPr sz="433" b="1"/>
            </a:lvl4pPr>
            <a:lvl5pPr marL="495239" indent="0">
              <a:buNone/>
              <a:defRPr sz="433" b="1"/>
            </a:lvl5pPr>
            <a:lvl6pPr marL="619049" indent="0">
              <a:buNone/>
              <a:defRPr sz="433" b="1"/>
            </a:lvl6pPr>
            <a:lvl7pPr marL="742859" indent="0">
              <a:buNone/>
              <a:defRPr sz="433" b="1"/>
            </a:lvl7pPr>
            <a:lvl8pPr marL="866668" indent="0">
              <a:buNone/>
              <a:defRPr sz="433" b="1"/>
            </a:lvl8pPr>
            <a:lvl9pPr marL="990478" indent="0">
              <a:buNone/>
              <a:defRPr sz="4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582" y="730647"/>
            <a:ext cx="1047675" cy="10746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53728" y="490339"/>
            <a:ext cx="1052835" cy="240308"/>
          </a:xfrm>
        </p:spPr>
        <p:txBody>
          <a:bodyPr anchor="b"/>
          <a:lstStyle>
            <a:lvl1pPr marL="0" indent="0">
              <a:buNone/>
              <a:defRPr sz="650" b="1"/>
            </a:lvl1pPr>
            <a:lvl2pPr marL="123810" indent="0">
              <a:buNone/>
              <a:defRPr sz="542" b="1"/>
            </a:lvl2pPr>
            <a:lvl3pPr marL="247620" indent="0">
              <a:buNone/>
              <a:defRPr sz="487" b="1"/>
            </a:lvl3pPr>
            <a:lvl4pPr marL="371429" indent="0">
              <a:buNone/>
              <a:defRPr sz="433" b="1"/>
            </a:lvl4pPr>
            <a:lvl5pPr marL="495239" indent="0">
              <a:buNone/>
              <a:defRPr sz="433" b="1"/>
            </a:lvl5pPr>
            <a:lvl6pPr marL="619049" indent="0">
              <a:buNone/>
              <a:defRPr sz="433" b="1"/>
            </a:lvl6pPr>
            <a:lvl7pPr marL="742859" indent="0">
              <a:buNone/>
              <a:defRPr sz="433" b="1"/>
            </a:lvl7pPr>
            <a:lvl8pPr marL="866668" indent="0">
              <a:buNone/>
              <a:defRPr sz="433" b="1"/>
            </a:lvl8pPr>
            <a:lvl9pPr marL="990478" indent="0">
              <a:buNone/>
              <a:defRPr sz="4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53728" y="730647"/>
            <a:ext cx="1052835" cy="10746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285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9731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543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82" y="133350"/>
            <a:ext cx="798736" cy="466725"/>
          </a:xfrm>
        </p:spPr>
        <p:txBody>
          <a:bodyPr anchor="b"/>
          <a:lstStyle>
            <a:lvl1pPr>
              <a:defRPr sz="8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2835" y="287999"/>
            <a:ext cx="1253728" cy="1421474"/>
          </a:xfrm>
        </p:spPr>
        <p:txBody>
          <a:bodyPr/>
          <a:lstStyle>
            <a:lvl1pPr>
              <a:defRPr sz="867"/>
            </a:lvl1pPr>
            <a:lvl2pPr>
              <a:defRPr sz="758"/>
            </a:lvl2pPr>
            <a:lvl3pPr>
              <a:defRPr sz="650"/>
            </a:lvl3pPr>
            <a:lvl4pPr>
              <a:defRPr sz="542"/>
            </a:lvl4pPr>
            <a:lvl5pPr>
              <a:defRPr sz="542"/>
            </a:lvl5pPr>
            <a:lvl6pPr>
              <a:defRPr sz="542"/>
            </a:lvl6pPr>
            <a:lvl7pPr>
              <a:defRPr sz="542"/>
            </a:lvl7pPr>
            <a:lvl8pPr>
              <a:defRPr sz="542"/>
            </a:lvl8pPr>
            <a:lvl9pPr>
              <a:defRPr sz="54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582" y="600075"/>
            <a:ext cx="798736" cy="1111713"/>
          </a:xfrm>
        </p:spPr>
        <p:txBody>
          <a:bodyPr/>
          <a:lstStyle>
            <a:lvl1pPr marL="0" indent="0">
              <a:buNone/>
              <a:defRPr sz="433"/>
            </a:lvl1pPr>
            <a:lvl2pPr marL="123810" indent="0">
              <a:buNone/>
              <a:defRPr sz="379"/>
            </a:lvl2pPr>
            <a:lvl3pPr marL="247620" indent="0">
              <a:buNone/>
              <a:defRPr sz="325"/>
            </a:lvl3pPr>
            <a:lvl4pPr marL="371429" indent="0">
              <a:buNone/>
              <a:defRPr sz="271"/>
            </a:lvl4pPr>
            <a:lvl5pPr marL="495239" indent="0">
              <a:buNone/>
              <a:defRPr sz="271"/>
            </a:lvl5pPr>
            <a:lvl6pPr marL="619049" indent="0">
              <a:buNone/>
              <a:defRPr sz="271"/>
            </a:lvl6pPr>
            <a:lvl7pPr marL="742859" indent="0">
              <a:buNone/>
              <a:defRPr sz="271"/>
            </a:lvl7pPr>
            <a:lvl8pPr marL="866668" indent="0">
              <a:buNone/>
              <a:defRPr sz="271"/>
            </a:lvl8pPr>
            <a:lvl9pPr marL="990478" indent="0">
              <a:buNone/>
              <a:defRPr sz="27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905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82" y="133350"/>
            <a:ext cx="798736" cy="466725"/>
          </a:xfrm>
        </p:spPr>
        <p:txBody>
          <a:bodyPr anchor="b"/>
          <a:lstStyle>
            <a:lvl1pPr>
              <a:defRPr sz="8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52835" y="287999"/>
            <a:ext cx="1253728" cy="1421474"/>
          </a:xfrm>
        </p:spPr>
        <p:txBody>
          <a:bodyPr anchor="t"/>
          <a:lstStyle>
            <a:lvl1pPr marL="0" indent="0">
              <a:buNone/>
              <a:defRPr sz="867"/>
            </a:lvl1pPr>
            <a:lvl2pPr marL="123810" indent="0">
              <a:buNone/>
              <a:defRPr sz="758"/>
            </a:lvl2pPr>
            <a:lvl3pPr marL="247620" indent="0">
              <a:buNone/>
              <a:defRPr sz="650"/>
            </a:lvl3pPr>
            <a:lvl4pPr marL="371429" indent="0">
              <a:buNone/>
              <a:defRPr sz="542"/>
            </a:lvl4pPr>
            <a:lvl5pPr marL="495239" indent="0">
              <a:buNone/>
              <a:defRPr sz="542"/>
            </a:lvl5pPr>
            <a:lvl6pPr marL="619049" indent="0">
              <a:buNone/>
              <a:defRPr sz="542"/>
            </a:lvl6pPr>
            <a:lvl7pPr marL="742859" indent="0">
              <a:buNone/>
              <a:defRPr sz="542"/>
            </a:lvl7pPr>
            <a:lvl8pPr marL="866668" indent="0">
              <a:buNone/>
              <a:defRPr sz="542"/>
            </a:lvl8pPr>
            <a:lvl9pPr marL="990478" indent="0">
              <a:buNone/>
              <a:defRPr sz="54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582" y="600075"/>
            <a:ext cx="798736" cy="1111713"/>
          </a:xfrm>
        </p:spPr>
        <p:txBody>
          <a:bodyPr/>
          <a:lstStyle>
            <a:lvl1pPr marL="0" indent="0">
              <a:buNone/>
              <a:defRPr sz="433"/>
            </a:lvl1pPr>
            <a:lvl2pPr marL="123810" indent="0">
              <a:buNone/>
              <a:defRPr sz="379"/>
            </a:lvl2pPr>
            <a:lvl3pPr marL="247620" indent="0">
              <a:buNone/>
              <a:defRPr sz="325"/>
            </a:lvl3pPr>
            <a:lvl4pPr marL="371429" indent="0">
              <a:buNone/>
              <a:defRPr sz="271"/>
            </a:lvl4pPr>
            <a:lvl5pPr marL="495239" indent="0">
              <a:buNone/>
              <a:defRPr sz="271"/>
            </a:lvl5pPr>
            <a:lvl6pPr marL="619049" indent="0">
              <a:buNone/>
              <a:defRPr sz="271"/>
            </a:lvl6pPr>
            <a:lvl7pPr marL="742859" indent="0">
              <a:buNone/>
              <a:defRPr sz="271"/>
            </a:lvl7pPr>
            <a:lvl8pPr marL="866668" indent="0">
              <a:buNone/>
              <a:defRPr sz="271"/>
            </a:lvl8pPr>
            <a:lvl9pPr marL="990478" indent="0">
              <a:buNone/>
              <a:defRPr sz="27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779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260" y="106495"/>
            <a:ext cx="2135981" cy="386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260" y="532474"/>
            <a:ext cx="2135981" cy="1269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0259" y="1853936"/>
            <a:ext cx="557213" cy="1064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0341" y="1853936"/>
            <a:ext cx="835819" cy="1064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9028" y="1853936"/>
            <a:ext cx="557213" cy="1064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49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7620" rtl="0" eaLnBrk="1" latinLnBrk="0" hangingPunct="1">
        <a:lnSpc>
          <a:spcPct val="90000"/>
        </a:lnSpc>
        <a:spcBef>
          <a:spcPct val="0"/>
        </a:spcBef>
        <a:buNone/>
        <a:defRPr sz="11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905" indent="-61905" algn="l" defTabSz="247620" rtl="0" eaLnBrk="1" latinLnBrk="0" hangingPunct="1">
        <a:lnSpc>
          <a:spcPct val="90000"/>
        </a:lnSpc>
        <a:spcBef>
          <a:spcPts val="271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85715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650" kern="1200">
          <a:solidFill>
            <a:schemeClr val="tx1"/>
          </a:solidFill>
          <a:latin typeface="+mn-lt"/>
          <a:ea typeface="+mn-ea"/>
          <a:cs typeface="+mn-cs"/>
        </a:defRPr>
      </a:lvl2pPr>
      <a:lvl3pPr marL="30952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542" kern="1200">
          <a:solidFill>
            <a:schemeClr val="tx1"/>
          </a:solidFill>
          <a:latin typeface="+mn-lt"/>
          <a:ea typeface="+mn-ea"/>
          <a:cs typeface="+mn-cs"/>
        </a:defRPr>
      </a:lvl3pPr>
      <a:lvl4pPr marL="43333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4pPr>
      <a:lvl5pPr marL="55714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5pPr>
      <a:lvl6pPr marL="68095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6pPr>
      <a:lvl7pPr marL="804763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7pPr>
      <a:lvl8pPr marL="928573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8pPr>
      <a:lvl9pPr marL="1052383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1pPr>
      <a:lvl2pPr marL="123810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2pPr>
      <a:lvl3pPr marL="247620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3pPr>
      <a:lvl4pPr marL="37142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4pPr>
      <a:lvl5pPr marL="49523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5pPr>
      <a:lvl6pPr marL="61904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6pPr>
      <a:lvl7pPr marL="74285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7pPr>
      <a:lvl8pPr marL="866668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8pPr>
      <a:lvl9pPr marL="990478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ermata, Elementi grafici, grafica, Policromia&#10;&#10;Descrizione generata automaticamente">
            <a:extLst>
              <a:ext uri="{FF2B5EF4-FFF2-40B4-BE49-F238E27FC236}">
                <a16:creationId xmlns:a16="http://schemas.microsoft.com/office/drawing/2014/main" id="{F9C0A06B-010A-81D3-5C96-19110B0D25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" t="23472" r="593"/>
          <a:stretch/>
        </p:blipFill>
        <p:spPr>
          <a:xfrm>
            <a:off x="0" y="0"/>
            <a:ext cx="2476500" cy="1027087"/>
          </a:xfrm>
          <a:prstGeom prst="rect">
            <a:avLst/>
          </a:prstGeom>
        </p:spPr>
      </p:pic>
      <p:sp>
        <p:nvSpPr>
          <p:cNvPr id="6" name="Rettangolo con angoli in alto arrotondati 5">
            <a:extLst>
              <a:ext uri="{FF2B5EF4-FFF2-40B4-BE49-F238E27FC236}">
                <a16:creationId xmlns:a16="http://schemas.microsoft.com/office/drawing/2014/main" id="{E431C6CF-6079-E2E1-85EB-D386F8014028}"/>
              </a:ext>
            </a:extLst>
          </p:cNvPr>
          <p:cNvSpPr/>
          <p:nvPr/>
        </p:nvSpPr>
        <p:spPr>
          <a:xfrm rot="5400000">
            <a:off x="403789" y="745149"/>
            <a:ext cx="620628" cy="1428206"/>
          </a:xfrm>
          <a:prstGeom prst="round2SameRect">
            <a:avLst>
              <a:gd name="adj1" fmla="val 12469"/>
              <a:gd name="adj2" fmla="val 0"/>
            </a:avLst>
          </a:prstGeom>
          <a:solidFill>
            <a:srgbClr val="07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3EE7220-B69F-1CF1-DCA7-0149B811AB6C}"/>
              </a:ext>
            </a:extLst>
          </p:cNvPr>
          <p:cNvSpPr txBox="1"/>
          <p:nvPr/>
        </p:nvSpPr>
        <p:spPr>
          <a:xfrm>
            <a:off x="-426693" y="1288484"/>
            <a:ext cx="187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 XX </a:t>
            </a:r>
          </a:p>
          <a:p>
            <a:pPr algn="r"/>
            <a:r>
              <a:rPr lang="it-IT" sz="15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PADIGLIONE NUOVO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702F7E7-61AA-72AA-AE4A-B950163325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6047" y="1628916"/>
            <a:ext cx="1358616" cy="8007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F07D908-EA46-1207-95DA-0875AC6DDD0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6748" y="1168474"/>
            <a:ext cx="1022658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0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US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04E235E-B919-D4C6-4944-6B8BA4715B2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0860" y="1628714"/>
            <a:ext cx="1328546" cy="194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/>
            <a:r>
              <a:rPr lang="it-IT" sz="1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www.accadueo.com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BF08A9-7EA3-C654-AA61-E298BA3103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37458" y="1770582"/>
            <a:ext cx="255141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50" b="1" i="0" dirty="0">
                <a:solidFill>
                  <a:srgbClr val="3C3C3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Nuova Fiera del Levante, Bari, 26-27 novembre 2026</a:t>
            </a:r>
            <a:endParaRPr lang="it-IT" sz="750" dirty="0">
              <a:solidFill>
                <a:srgbClr val="3C3C3B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123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21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Paganini</dc:creator>
  <cp:lastModifiedBy>Raffaella De Gaspari</cp:lastModifiedBy>
  <cp:revision>3</cp:revision>
  <dcterms:created xsi:type="dcterms:W3CDTF">2022-08-26T08:10:58Z</dcterms:created>
  <dcterms:modified xsi:type="dcterms:W3CDTF">2026-07-30T09:05:36Z</dcterms:modified>
</cp:coreProperties>
</file>