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10287000" cy="18288000"/>
  <p:notesSz cx="6858000" cy="9144000"/>
  <p:embeddedFontLst>
    <p:embeddedFont>
      <p:font typeface="AntennaCond Bold" panose="02000503000000020004" pitchFamily="50" charset="0"/>
      <p:regular r:id="rId3"/>
      <p:bold r:id="rId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8" d="100"/>
          <a:sy n="58" d="100"/>
        </p:scale>
        <p:origin x="4560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393239" cy="5511472"/>
          </a:xfrm>
          <a:custGeom>
            <a:avLst/>
            <a:gdLst/>
            <a:ahLst/>
            <a:cxnLst/>
            <a:rect l="l" t="t" r="r" b="b"/>
            <a:pathLst>
              <a:path w="10393239" h="5511472">
                <a:moveTo>
                  <a:pt x="0" y="0"/>
                </a:moveTo>
                <a:lnTo>
                  <a:pt x="10393239" y="0"/>
                </a:lnTo>
                <a:lnTo>
                  <a:pt x="10393239" y="5511472"/>
                </a:lnTo>
                <a:lnTo>
                  <a:pt x="0" y="551147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" b="-9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" name="Freeform 3"/>
          <p:cNvSpPr/>
          <p:nvPr/>
        </p:nvSpPr>
        <p:spPr>
          <a:xfrm>
            <a:off x="4039699" y="4762700"/>
            <a:ext cx="5370115" cy="1720929"/>
          </a:xfrm>
          <a:custGeom>
            <a:avLst/>
            <a:gdLst/>
            <a:ahLst/>
            <a:cxnLst/>
            <a:rect l="l" t="t" r="r" b="b"/>
            <a:pathLst>
              <a:path w="5370115" h="1720929">
                <a:moveTo>
                  <a:pt x="0" y="0"/>
                </a:moveTo>
                <a:lnTo>
                  <a:pt x="5370116" y="0"/>
                </a:lnTo>
                <a:lnTo>
                  <a:pt x="5370116" y="1720929"/>
                </a:lnTo>
                <a:lnTo>
                  <a:pt x="0" y="172092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grpSp>
        <p:nvGrpSpPr>
          <p:cNvPr id="4" name="Group 4"/>
          <p:cNvGrpSpPr/>
          <p:nvPr/>
        </p:nvGrpSpPr>
        <p:grpSpPr>
          <a:xfrm>
            <a:off x="-921166" y="7316169"/>
            <a:ext cx="7378786" cy="3993391"/>
            <a:chOff x="0" y="0"/>
            <a:chExt cx="2064731" cy="111747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064731" cy="1117473"/>
            </a:xfrm>
            <a:custGeom>
              <a:avLst/>
              <a:gdLst/>
              <a:ahLst/>
              <a:cxnLst/>
              <a:rect l="l" t="t" r="r" b="b"/>
              <a:pathLst>
                <a:path w="2064731" h="1117473">
                  <a:moveTo>
                    <a:pt x="2064731" y="31476"/>
                  </a:moveTo>
                  <a:lnTo>
                    <a:pt x="2064731" y="1085997"/>
                  </a:lnTo>
                  <a:cubicBezTo>
                    <a:pt x="2064731" y="1103381"/>
                    <a:pt x="2050639" y="1117473"/>
                    <a:pt x="2033255" y="1117473"/>
                  </a:cubicBezTo>
                  <a:lnTo>
                    <a:pt x="31476" y="1117473"/>
                  </a:lnTo>
                  <a:cubicBezTo>
                    <a:pt x="23128" y="1117473"/>
                    <a:pt x="15122" y="1114157"/>
                    <a:pt x="9219" y="1108254"/>
                  </a:cubicBezTo>
                  <a:cubicBezTo>
                    <a:pt x="3316" y="1102351"/>
                    <a:pt x="0" y="1094345"/>
                    <a:pt x="0" y="1085997"/>
                  </a:cubicBezTo>
                  <a:lnTo>
                    <a:pt x="0" y="31476"/>
                  </a:lnTo>
                  <a:cubicBezTo>
                    <a:pt x="0" y="23128"/>
                    <a:pt x="3316" y="15122"/>
                    <a:pt x="9219" y="9219"/>
                  </a:cubicBezTo>
                  <a:cubicBezTo>
                    <a:pt x="15122" y="3316"/>
                    <a:pt x="23128" y="0"/>
                    <a:pt x="31476" y="0"/>
                  </a:cubicBezTo>
                  <a:lnTo>
                    <a:pt x="2033255" y="0"/>
                  </a:lnTo>
                  <a:cubicBezTo>
                    <a:pt x="2041603" y="0"/>
                    <a:pt x="2049609" y="3316"/>
                    <a:pt x="2055512" y="9219"/>
                  </a:cubicBezTo>
                  <a:cubicBezTo>
                    <a:pt x="2061415" y="15122"/>
                    <a:pt x="2064731" y="23128"/>
                    <a:pt x="2064731" y="31476"/>
                  </a:cubicBezTo>
                  <a:close/>
                </a:path>
              </a:pathLst>
            </a:custGeom>
            <a:solidFill>
              <a:srgbClr val="14AAEE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19050"/>
              <a:ext cx="2064731" cy="11365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"/>
                </a:lnSpc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 flipV="1">
            <a:off x="-487313" y="10225414"/>
            <a:ext cx="6607951" cy="40305"/>
          </a:xfrm>
          <a:custGeom>
            <a:avLst/>
            <a:gdLst/>
            <a:ahLst/>
            <a:cxnLst/>
            <a:rect l="l" t="t" r="r" b="b"/>
            <a:pathLst>
              <a:path w="6607951" h="40305">
                <a:moveTo>
                  <a:pt x="0" y="40305"/>
                </a:moveTo>
                <a:lnTo>
                  <a:pt x="6607951" y="40305"/>
                </a:lnTo>
                <a:lnTo>
                  <a:pt x="6607951" y="0"/>
                </a:lnTo>
                <a:lnTo>
                  <a:pt x="0" y="0"/>
                </a:lnTo>
                <a:lnTo>
                  <a:pt x="0" y="40305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8" name="TextBox 8"/>
          <p:cNvSpPr txBox="1"/>
          <p:nvPr/>
        </p:nvSpPr>
        <p:spPr>
          <a:xfrm>
            <a:off x="-2114736" y="8189858"/>
            <a:ext cx="8235373" cy="18842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7003"/>
              </a:lnSpc>
            </a:pPr>
            <a:r>
              <a:rPr lang="en-US" sz="5836" b="1">
                <a:solidFill>
                  <a:srgbClr val="FFFFFF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STAND XX</a:t>
            </a:r>
          </a:p>
          <a:p>
            <a:pPr algn="r">
              <a:lnSpc>
                <a:spcPts val="7003"/>
              </a:lnSpc>
            </a:pPr>
            <a:r>
              <a:rPr lang="en-US" sz="5836" b="1">
                <a:solidFill>
                  <a:srgbClr val="FFFFFF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PADIGLIONE XX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140811" y="7362698"/>
            <a:ext cx="2979826" cy="7996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836"/>
              </a:lnSpc>
            </a:pPr>
            <a:r>
              <a:rPr lang="en-US" sz="4863" b="1">
                <a:solidFill>
                  <a:srgbClr val="404040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VISIT US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84314" y="10312248"/>
            <a:ext cx="4636324" cy="846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836"/>
              </a:lnSpc>
            </a:pPr>
            <a:r>
              <a:rPr lang="en-US" sz="4863" b="1">
                <a:solidFill>
                  <a:srgbClr val="3C3C3B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www.dronitaly.it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4811" y="16014910"/>
            <a:ext cx="9437378" cy="19374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2"/>
              </a:lnSpc>
            </a:pPr>
            <a:r>
              <a:rPr lang="en-US" sz="6902" b="1" spc="-276">
                <a:solidFill>
                  <a:srgbClr val="3C3C3B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EX-GAM Centro Congressi</a:t>
            </a:r>
          </a:p>
          <a:p>
            <a:pPr algn="ctr">
              <a:lnSpc>
                <a:spcPts val="6902"/>
              </a:lnSpc>
            </a:pPr>
            <a:r>
              <a:rPr lang="en-US" sz="6902" b="1" spc="-276">
                <a:solidFill>
                  <a:srgbClr val="3C3C3B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Bologna, 11-13 marzo 2026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</Words>
  <Application>Microsoft Office PowerPoint</Application>
  <PresentationFormat>Personalizzato</PresentationFormat>
  <Paragraphs>6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5" baseType="lpstr">
      <vt:lpstr>AntennaCond Bold</vt:lpstr>
      <vt:lpstr>Calibri</vt:lpstr>
      <vt:lpstr>Arial</vt:lpstr>
      <vt:lpstr>Office Theme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DRONITALY_Story 1920x1080.pptx</dc:title>
  <cp:lastModifiedBy>Admin</cp:lastModifiedBy>
  <cp:revision>2</cp:revision>
  <dcterms:created xsi:type="dcterms:W3CDTF">2006-08-16T00:00:00Z</dcterms:created>
  <dcterms:modified xsi:type="dcterms:W3CDTF">2026-01-22T14:58:01Z</dcterms:modified>
  <dc:identifier>DAG_DSCeji4</dc:identifier>
</cp:coreProperties>
</file>