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7" r:id="rId2"/>
  </p:sldIdLst>
  <p:sldSz cx="11430000" cy="5994400"/>
  <p:notesSz cx="6858000" cy="9144000"/>
  <p:embeddedFontLst>
    <p:embeddedFont>
      <p:font typeface="AntennaCond Bold" panose="02000503000000020004" pitchFamily="50" charset="0"/>
      <p:regular r:id="rId3"/>
      <p:bold r:id="rId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170" d="100"/>
          <a:sy n="170" d="100"/>
        </p:scale>
        <p:origin x="480" y="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3060885"/>
            <a:ext cx="11430000" cy="6061260"/>
          </a:xfrm>
          <a:custGeom>
            <a:avLst/>
            <a:gdLst/>
            <a:ahLst/>
            <a:cxnLst/>
            <a:rect l="l" t="t" r="r" b="b"/>
            <a:pathLst>
              <a:path w="11430000" h="6061260">
                <a:moveTo>
                  <a:pt x="0" y="0"/>
                </a:moveTo>
                <a:lnTo>
                  <a:pt x="11430000" y="0"/>
                </a:lnTo>
                <a:lnTo>
                  <a:pt x="11430000" y="6061260"/>
                </a:lnTo>
                <a:lnTo>
                  <a:pt x="0" y="606126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" b="-9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3" name="Freeform 3"/>
          <p:cNvSpPr/>
          <p:nvPr/>
        </p:nvSpPr>
        <p:spPr>
          <a:xfrm>
            <a:off x="6242626" y="1555547"/>
            <a:ext cx="4098859" cy="1313537"/>
          </a:xfrm>
          <a:custGeom>
            <a:avLst/>
            <a:gdLst/>
            <a:ahLst/>
            <a:cxnLst/>
            <a:rect l="l" t="t" r="r" b="b"/>
            <a:pathLst>
              <a:path w="4098859" h="1313537">
                <a:moveTo>
                  <a:pt x="0" y="0"/>
                </a:moveTo>
                <a:lnTo>
                  <a:pt x="4098859" y="0"/>
                </a:lnTo>
                <a:lnTo>
                  <a:pt x="4098859" y="1313537"/>
                </a:lnTo>
                <a:lnTo>
                  <a:pt x="0" y="13135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grpSp>
        <p:nvGrpSpPr>
          <p:cNvPr id="4" name="Group 4"/>
          <p:cNvGrpSpPr/>
          <p:nvPr/>
        </p:nvGrpSpPr>
        <p:grpSpPr>
          <a:xfrm>
            <a:off x="-2237373" y="3000375"/>
            <a:ext cx="8776238" cy="2111705"/>
            <a:chOff x="0" y="0"/>
            <a:chExt cx="4644036" cy="111747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644036" cy="1117473"/>
            </a:xfrm>
            <a:custGeom>
              <a:avLst/>
              <a:gdLst/>
              <a:ahLst/>
              <a:cxnLst/>
              <a:rect l="l" t="t" r="r" b="b"/>
              <a:pathLst>
                <a:path w="4644036" h="1117473">
                  <a:moveTo>
                    <a:pt x="4644036" y="8821"/>
                  </a:moveTo>
                  <a:lnTo>
                    <a:pt x="4644036" y="1108652"/>
                  </a:lnTo>
                  <a:cubicBezTo>
                    <a:pt x="4644036" y="1113524"/>
                    <a:pt x="4640087" y="1117473"/>
                    <a:pt x="4635215" y="1117473"/>
                  </a:cubicBezTo>
                  <a:lnTo>
                    <a:pt x="8821" y="1117473"/>
                  </a:lnTo>
                  <a:cubicBezTo>
                    <a:pt x="6482" y="1117473"/>
                    <a:pt x="4238" y="1116544"/>
                    <a:pt x="2584" y="1114889"/>
                  </a:cubicBezTo>
                  <a:cubicBezTo>
                    <a:pt x="929" y="1113235"/>
                    <a:pt x="0" y="1110991"/>
                    <a:pt x="0" y="1108652"/>
                  </a:cubicBezTo>
                  <a:lnTo>
                    <a:pt x="0" y="8821"/>
                  </a:lnTo>
                  <a:cubicBezTo>
                    <a:pt x="0" y="3950"/>
                    <a:pt x="3950" y="0"/>
                    <a:pt x="8821" y="0"/>
                  </a:cubicBezTo>
                  <a:lnTo>
                    <a:pt x="4635215" y="0"/>
                  </a:lnTo>
                  <a:cubicBezTo>
                    <a:pt x="4637555" y="0"/>
                    <a:pt x="4639798" y="929"/>
                    <a:pt x="4641453" y="2584"/>
                  </a:cubicBezTo>
                  <a:cubicBezTo>
                    <a:pt x="4643107" y="4238"/>
                    <a:pt x="4644036" y="6482"/>
                    <a:pt x="4644036" y="8821"/>
                  </a:cubicBezTo>
                  <a:close/>
                </a:path>
              </a:pathLst>
            </a:custGeom>
            <a:solidFill>
              <a:srgbClr val="14AAEE"/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19050"/>
              <a:ext cx="4644036" cy="11365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"/>
                </a:lnSpc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 flipV="1">
            <a:off x="-1721354" y="4352601"/>
            <a:ext cx="7859416" cy="21313"/>
          </a:xfrm>
          <a:custGeom>
            <a:avLst/>
            <a:gdLst/>
            <a:ahLst/>
            <a:cxnLst/>
            <a:rect l="l" t="t" r="r" b="b"/>
            <a:pathLst>
              <a:path w="7859416" h="21313">
                <a:moveTo>
                  <a:pt x="0" y="21313"/>
                </a:moveTo>
                <a:lnTo>
                  <a:pt x="7859416" y="21313"/>
                </a:lnTo>
                <a:lnTo>
                  <a:pt x="7859416" y="0"/>
                </a:lnTo>
                <a:lnTo>
                  <a:pt x="0" y="0"/>
                </a:lnTo>
                <a:lnTo>
                  <a:pt x="0" y="21313"/>
                </a:lnTo>
                <a:close/>
              </a:path>
            </a:pathLst>
          </a:custGeom>
          <a:blipFill>
            <a:blip r:embed="rId4"/>
            <a:stretch>
              <a:fillRect t="-62461" b="-62461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8" name="TextBox 8"/>
          <p:cNvSpPr txBox="1"/>
          <p:nvPr/>
        </p:nvSpPr>
        <p:spPr>
          <a:xfrm>
            <a:off x="-3656991" y="3704518"/>
            <a:ext cx="9795052" cy="4749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703"/>
              </a:lnSpc>
            </a:pPr>
            <a:r>
              <a:rPr lang="en-US" sz="3086" b="1">
                <a:solidFill>
                  <a:srgbClr val="FFFFFF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STAND XX PADIGLIONE XX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593893" y="3163951"/>
            <a:ext cx="3544169" cy="3769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086"/>
              </a:lnSpc>
            </a:pPr>
            <a:r>
              <a:rPr lang="en-US" sz="2571" b="1">
                <a:solidFill>
                  <a:srgbClr val="404040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VISIT US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623675" y="4537490"/>
            <a:ext cx="5514387" cy="4014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086"/>
              </a:lnSpc>
            </a:pPr>
            <a:r>
              <a:rPr lang="en-US" sz="2571" b="1">
                <a:solidFill>
                  <a:srgbClr val="3C3C3B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www.dronitaly.it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92375" y="5350205"/>
            <a:ext cx="10045250" cy="4952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49"/>
              </a:lnSpc>
            </a:pPr>
            <a:r>
              <a:rPr lang="en-US" sz="3749" b="1" spc="-149">
                <a:solidFill>
                  <a:srgbClr val="3C3C3B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EX-GAM Congress Center Bologna, 11-13 March 2026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</Words>
  <Application>Microsoft Office PowerPoint</Application>
  <PresentationFormat>Personalizzato</PresentationFormat>
  <Paragraphs>4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5" baseType="lpstr">
      <vt:lpstr>Calibri</vt:lpstr>
      <vt:lpstr>Arial</vt:lpstr>
      <vt:lpstr>AntennaCond Bold</vt:lpstr>
      <vt:lpstr>Office Theme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DRONITALY_Post 1200x630.pptx</dc:title>
  <cp:lastModifiedBy>Admin</cp:lastModifiedBy>
  <cp:revision>2</cp:revision>
  <dcterms:created xsi:type="dcterms:W3CDTF">2006-08-16T00:00:00Z</dcterms:created>
  <dcterms:modified xsi:type="dcterms:W3CDTF">2026-01-22T14:56:39Z</dcterms:modified>
  <dc:identifier>DAG_Df2ooto</dc:identifier>
</cp:coreProperties>
</file>